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6" r:id="rId33"/>
    <p:sldId id="289" r:id="rId34"/>
    <p:sldId id="291" r:id="rId35"/>
    <p:sldId id="295" r:id="rId36"/>
    <p:sldId id="288" r:id="rId37"/>
    <p:sldId id="290" r:id="rId38"/>
    <p:sldId id="292" r:id="rId39"/>
    <p:sldId id="293" r:id="rId40"/>
    <p:sldId id="297" r:id="rId41"/>
    <p:sldId id="294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1"/>
    <p:restoredTop sz="94679"/>
  </p:normalViewPr>
  <p:slideViewPr>
    <p:cSldViewPr snapToGrid="0" snapToObjects="1">
      <p:cViewPr>
        <p:scale>
          <a:sx n="127" d="100"/>
          <a:sy n="127" d="100"/>
        </p:scale>
        <p:origin x="11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5" y="259872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38" y="285793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033152"/>
            <a:ext cx="10515600" cy="1325563"/>
          </a:xfrm>
        </p:spPr>
        <p:txBody>
          <a:bodyPr/>
          <a:lstStyle/>
          <a:p>
            <a:r>
              <a:rPr lang="en-US" dirty="0" smtClean="0"/>
              <a:t>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00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2" y="331595"/>
            <a:ext cx="4234554" cy="3811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83" y="321440"/>
            <a:ext cx="4241479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857500" cy="212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131741"/>
            <a:ext cx="2840793" cy="144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7595"/>
            <a:ext cx="6513060" cy="1647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30" y="3959702"/>
            <a:ext cx="368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ForName</a:t>
            </a:r>
            <a:r>
              <a:rPr lang="en-US" dirty="0" smtClean="0"/>
              <a:t> is use to load the class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7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72378"/>
            <a:ext cx="10515600" cy="1325563"/>
          </a:xfrm>
        </p:spPr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5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jkk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3" y="170847"/>
            <a:ext cx="2414273" cy="2836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0" y="0"/>
            <a:ext cx="4224895" cy="3006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770" y="3508975"/>
            <a:ext cx="88030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 variables also known as static variables are declared with the static keyword in a class, 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outside a method, constructor or a 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Instance variables are declared in a class, but outside a method, constructor or any 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 variables are declared in methods, constructors, or blocks.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5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" y="1"/>
            <a:ext cx="4670320" cy="207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92" y="1"/>
            <a:ext cx="3135923" cy="210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60" y="2178728"/>
            <a:ext cx="5992478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" y="70338"/>
            <a:ext cx="3397060" cy="249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85" y="153762"/>
            <a:ext cx="3149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2" y="365125"/>
            <a:ext cx="4302785" cy="2448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66" y="365125"/>
            <a:ext cx="5364354" cy="2546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6" y="3107732"/>
            <a:ext cx="5263730" cy="524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36" y="2987152"/>
            <a:ext cx="2779441" cy="2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5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3803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88"/>
            <a:ext cx="5245573" cy="3828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05" y="810288"/>
            <a:ext cx="5667497" cy="2887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605" y="3697793"/>
            <a:ext cx="1570285" cy="1651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712" y="3760107"/>
            <a:ext cx="1705825" cy="17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7" y="211015"/>
            <a:ext cx="7334789" cy="43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47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2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0" y="9402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823" y="2067073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269" y="1350137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99" y="2897223"/>
            <a:ext cx="1009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30" y="8688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-290146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155</Words>
  <Application>Microsoft Macintosh PowerPoint</Application>
  <PresentationFormat>Widescreen</PresentationFormat>
  <Paragraphs>26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Blocks</vt:lpstr>
      <vt:lpstr>PowerPoint Presentation</vt:lpstr>
      <vt:lpstr>PowerPoint Presentation</vt:lpstr>
      <vt:lpstr>Variable</vt:lpstr>
      <vt:lpstr>jkk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108</cp:revision>
  <dcterms:created xsi:type="dcterms:W3CDTF">2016-12-20T22:53:28Z</dcterms:created>
  <dcterms:modified xsi:type="dcterms:W3CDTF">2016-12-22T10:06:40Z</dcterms:modified>
</cp:coreProperties>
</file>